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79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0" r:id="rId22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36" autoAdjust="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1397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906351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Quanser Cube 2 – Control of </a:t>
            </a:r>
            <a:r>
              <a:rPr lang="it-IT" dirty="0" err="1"/>
              <a:t>Rotational</a:t>
            </a:r>
            <a:r>
              <a:rPr lang="it-IT" dirty="0"/>
              <a:t> Inverted Pendulum (</a:t>
            </a:r>
            <a:r>
              <a:rPr lang="it-IT" dirty="0" err="1"/>
              <a:t>Furuta</a:t>
            </a:r>
            <a:r>
              <a:rPr lang="it-IT" dirty="0"/>
              <a:t> Pendulum) 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205384" y="5271474"/>
            <a:ext cx="8938616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>
                <a:solidFill>
                  <a:schemeClr val="bg1"/>
                </a:solidFill>
              </a:rPr>
              <a:t>Authors</a:t>
            </a:r>
            <a:r>
              <a:rPr lang="it-IT" dirty="0">
                <a:solidFill>
                  <a:schemeClr val="bg1"/>
                </a:solidFill>
              </a:rPr>
              <a:t> : Mark Liam, Kevin Ortega, Renzo Ghiringhelli, Alfio Locatelli</a:t>
            </a: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Course : Automation </a:t>
            </a:r>
            <a:r>
              <a:rPr lang="it-IT" dirty="0" err="1">
                <a:solidFill>
                  <a:schemeClr val="bg1"/>
                </a:solidFill>
              </a:rPr>
              <a:t>Laboratory</a:t>
            </a:r>
            <a:r>
              <a:rPr lang="it-IT" dirty="0">
                <a:solidFill>
                  <a:schemeClr val="bg1"/>
                </a:solidFill>
              </a:rPr>
              <a:t> (5 CFU) 2023/2024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1027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Controllers </a:t>
            </a:r>
            <a:r>
              <a:rPr lang="it-IT" dirty="0" err="1"/>
              <a:t>Introduction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2393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Stabilization</a:t>
            </a:r>
            <a:r>
              <a:rPr lang="it-IT" dirty="0"/>
              <a:t> Control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3259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3130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9048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2084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3489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Swing-up Control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89963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0492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9403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Subject</a:t>
            </a:r>
            <a:r>
              <a:rPr lang="it-IT" dirty="0"/>
              <a:t> Presentation  </a:t>
            </a:r>
          </a:p>
        </p:txBody>
      </p:sp>
      <p:pic>
        <p:nvPicPr>
          <p:cNvPr id="5" name="Segnaposto contenuto 4" descr="Immagine che contiene cilindro, testo, scatola, rosso&#10;&#10;Descrizione generata automaticamente">
            <a:extLst>
              <a:ext uri="{FF2B5EF4-FFF2-40B4-BE49-F238E27FC236}">
                <a16:creationId xmlns:a16="http://schemas.microsoft.com/office/drawing/2014/main" id="{F7814F27-AE9E-0D26-6009-E0BB5D14F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7784" y="1366736"/>
            <a:ext cx="3491780" cy="4525963"/>
          </a:xfr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1932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C0B31A28-F424-1A68-26B0-22689897E8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4572" y="4568520"/>
            <a:ext cx="7772400" cy="968375"/>
          </a:xfrm>
        </p:spPr>
        <p:txBody>
          <a:bodyPr/>
          <a:lstStyle/>
          <a:p>
            <a:r>
              <a:rPr lang="it-IT" dirty="0"/>
              <a:t>Thanks for the </a:t>
            </a:r>
            <a:r>
              <a:rPr lang="it-IT" dirty="0" err="1"/>
              <a:t>attention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7002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Goal &amp; </a:t>
            </a:r>
            <a:r>
              <a:rPr lang="it-IT" dirty="0" err="1"/>
              <a:t>WorkFlow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0490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945149-80F1-60FA-B232-DB379A58A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Equations</a:t>
            </a:r>
            <a:r>
              <a:rPr lang="it-IT" dirty="0"/>
              <a:t> of Motion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8D878D59-B7AD-D93B-AF71-12866D5825D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825F15A7-03F4-43D7-82C5-3E23DA2F108C}" type="mathplaceholder">
                        <a:rPr lang="it-IT" i="1" smtClean="0">
                          <a:latin typeface="Cambria Math" panose="02040503050406030204" pitchFamily="18" charset="0"/>
                        </a:rPr>
                        <a:t>Digitare l'equazione qui.</a:t>
                      </a:fld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8D878D59-B7AD-D93B-AF71-12866D5825D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763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7475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Parameters</a:t>
            </a:r>
            <a:r>
              <a:rPr lang="it-IT" dirty="0"/>
              <a:t> </a:t>
            </a:r>
            <a:r>
              <a:rPr lang="it-IT" dirty="0" err="1"/>
              <a:t>Estimation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490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3706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3409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207886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229</TotalTime>
  <Words>68</Words>
  <Application>Microsoft Office PowerPoint</Application>
  <PresentationFormat>Presentazione su schermo (4:3)</PresentationFormat>
  <Paragraphs>15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5" baseType="lpstr">
      <vt:lpstr>Arial</vt:lpstr>
      <vt:lpstr>Cambria Math</vt:lpstr>
      <vt:lpstr>Wingdings</vt:lpstr>
      <vt:lpstr>POLI</vt:lpstr>
      <vt:lpstr>Titolo presentazione sottotitolo</vt:lpstr>
      <vt:lpstr>Subject Presentation  </vt:lpstr>
      <vt:lpstr>Goal &amp; WorkFlow</vt:lpstr>
      <vt:lpstr>Equations of Motion</vt:lpstr>
      <vt:lpstr>Presentazione standard di PowerPoint</vt:lpstr>
      <vt:lpstr>Parameters Estimation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Controllers Introduction</vt:lpstr>
      <vt:lpstr>Stabilization Control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Swing-up Control</vt:lpstr>
      <vt:lpstr>Presentazione standard di PowerPoint</vt:lpstr>
      <vt:lpstr>Presentazione standard di PowerPoint</vt:lpstr>
      <vt:lpstr>Presentazione standard di PowerPoint</vt:lpstr>
      <vt:lpstr>Thanks for the attention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Alfio Locatelli</cp:lastModifiedBy>
  <cp:revision>27</cp:revision>
  <dcterms:created xsi:type="dcterms:W3CDTF">2015-05-26T12:27:57Z</dcterms:created>
  <dcterms:modified xsi:type="dcterms:W3CDTF">2024-05-27T13:55:50Z</dcterms:modified>
</cp:coreProperties>
</file>